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9" r:id="rId1"/>
  </p:sldMasterIdLst>
  <p:notesMasterIdLst>
    <p:notesMasterId r:id="rId13"/>
  </p:notesMasterIdLst>
  <p:sldIdLst>
    <p:sldId id="256" r:id="rId2"/>
    <p:sldId id="263" r:id="rId3"/>
    <p:sldId id="264" r:id="rId4"/>
    <p:sldId id="257" r:id="rId5"/>
    <p:sldId id="265" r:id="rId6"/>
    <p:sldId id="266" r:id="rId7"/>
    <p:sldId id="259" r:id="rId8"/>
    <p:sldId id="260" r:id="rId9"/>
    <p:sldId id="261" r:id="rId10"/>
    <p:sldId id="262" r:id="rId11"/>
    <p:sldId id="25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00135-1865-7B4A-930C-4E5DB2B2A8EA}" type="datetimeFigureOut">
              <a:rPr lang="en-US" smtClean="0"/>
              <a:t>15-09-23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4BEA7-2BCB-994A-BDAB-831B9464A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69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Forget-me-knot:</a:t>
            </a:r>
            <a:r>
              <a:rPr lang="en-US" baseline="0" dirty="0" smtClean="0"/>
              <a:t> Game made by Alexander </a:t>
            </a:r>
            <a:r>
              <a:rPr lang="en-US" baseline="0" dirty="0" err="1" smtClean="0"/>
              <a:t>Tarvet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Abertay</a:t>
            </a:r>
            <a:r>
              <a:rPr lang="en-US" baseline="0" dirty="0" smtClean="0"/>
              <a:t> University (Scotland)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4BEA7-2BCB-994A-BDAB-831B9464AE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9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25AE17C7-B787-4E50-994D-5E804113A1E9}" type="datetime4">
              <a:rPr lang="en-US" smtClean="0"/>
              <a:pPr/>
              <a:t>September 23, 2015</a:t>
            </a:fld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95D68B-21AC-438B-BECE-4F17DA129F19}" type="datetime4">
              <a:rPr lang="en-US" smtClean="0"/>
              <a:pPr/>
              <a:t>September 23, 2015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0FCF-2EA5-4FF5-AF14-1CA9C8854AAB}" type="datetime4">
              <a:rPr lang="en-US" smtClean="0"/>
              <a:pPr/>
              <a:t>September 23, 2015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9E781C6-1634-4A56-B2BE-62150BE83935}" type="datetime4">
              <a:rPr lang="en-US" smtClean="0"/>
              <a:pPr/>
              <a:t>September 23, 2015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9372AC2-3C75-4F5F-A929-48958086FE36}" type="datetime4">
              <a:rPr lang="en-US" smtClean="0"/>
              <a:pPr/>
              <a:t>September 23, 2015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9CF4-4C1A-45DC-BADA-6EFF91CB9ABB}" type="datetime4">
              <a:rPr lang="en-US" smtClean="0"/>
              <a:pPr/>
              <a:t>September 23, 2015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51C0-B478-4858-ABC7-96406A1C0480}" type="datetime4">
              <a:rPr lang="en-US" smtClean="0"/>
              <a:pPr/>
              <a:t>September 23, 2015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67641A-9D94-4BD6-862F-F651067079BC}" type="datetime4">
              <a:rPr lang="en-US" smtClean="0"/>
              <a:pPr/>
              <a:t>September 23, 2015</a:t>
            </a:fld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D74F0C02-0EF4-4745-9D82-E8D3F59464E3}" type="datetime4">
              <a:rPr lang="en-US" smtClean="0"/>
              <a:pPr/>
              <a:t>September 23, 2015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15-09-23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15-09-23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87367800-479D-41B0-B3F2-2DCE95BA1381}" type="datetime4">
              <a:rPr lang="en-US" smtClean="0"/>
              <a:pPr/>
              <a:t>September 23,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sldNum="0" hdr="0" ftr="0" dt="0"/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Greenlight</a:t>
            </a:r>
            <a:r>
              <a:rPr lang="en-US" dirty="0" smtClean="0"/>
              <a:t> Presentation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Faded Memories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593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 personal game where you walk through my grandfathers’ experiences and witness how Alzheimer’s affected them</a:t>
            </a:r>
          </a:p>
          <a:p>
            <a:r>
              <a:rPr lang="en-US" sz="2400" dirty="0" smtClean="0"/>
              <a:t>Original Plan: 5 Memories + Epilogue &amp; Intro</a:t>
            </a:r>
          </a:p>
          <a:p>
            <a:r>
              <a:rPr lang="en-US" sz="2400" dirty="0" smtClean="0"/>
              <a:t>Now: Intro + 2 Memories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en-US" dirty="0"/>
          </a:p>
        </p:txBody>
      </p:sp>
      <p:pic>
        <p:nvPicPr>
          <p:cNvPr id="4" name="Picture 3" descr="grampi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295" y="3955353"/>
            <a:ext cx="1646155" cy="2552178"/>
          </a:xfrm>
          <a:prstGeom prst="rect">
            <a:avLst/>
          </a:prstGeom>
        </p:spPr>
      </p:pic>
      <p:pic>
        <p:nvPicPr>
          <p:cNvPr id="5" name="Picture 4" descr="pap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217" y="3955353"/>
            <a:ext cx="1473701" cy="255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99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Personal Games</a:t>
            </a:r>
            <a:endParaRPr lang="en-US" sz="2400" dirty="0"/>
          </a:p>
          <a:p>
            <a:r>
              <a:rPr lang="en-US" sz="2400" dirty="0" smtClean="0"/>
              <a:t>Empathy Games</a:t>
            </a:r>
            <a:endParaRPr lang="en-US" sz="2400" dirty="0"/>
          </a:p>
          <a:p>
            <a:r>
              <a:rPr lang="en-US" sz="2400" dirty="0" smtClean="0"/>
              <a:t>Healing Through </a:t>
            </a:r>
            <a:r>
              <a:rPr lang="en-US" sz="2400" dirty="0"/>
              <a:t>C</a:t>
            </a:r>
            <a:r>
              <a:rPr lang="en-US" sz="2400" dirty="0" smtClean="0"/>
              <a:t>reativity</a:t>
            </a:r>
            <a:endParaRPr lang="en-US" sz="2400" dirty="0"/>
          </a:p>
          <a:p>
            <a:r>
              <a:rPr lang="en-US" sz="2400" dirty="0" smtClean="0"/>
              <a:t>Emotion</a:t>
            </a:r>
          </a:p>
          <a:p>
            <a:r>
              <a:rPr lang="en-US" sz="2400" dirty="0" smtClean="0"/>
              <a:t>Memory (</a:t>
            </a:r>
            <a:r>
              <a:rPr lang="en-US" sz="2400" dirty="0" err="1" smtClean="0"/>
              <a:t>Postmemory</a:t>
            </a:r>
            <a:r>
              <a:rPr lang="en-US" sz="2400" dirty="0" smtClean="0"/>
              <a:t>)</a:t>
            </a:r>
            <a:endParaRPr lang="en-US" sz="2400" dirty="0"/>
          </a:p>
          <a:p>
            <a:r>
              <a:rPr lang="en-US" sz="2400" dirty="0" smtClean="0"/>
              <a:t>Traumatic Experiences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91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Explore the Process of Healing through Creativity</a:t>
            </a:r>
          </a:p>
          <a:p>
            <a:r>
              <a:rPr lang="en-US" sz="2400" dirty="0" smtClean="0"/>
              <a:t>Impact of Personal Games on an External Audience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pic>
        <p:nvPicPr>
          <p:cNvPr id="4" name="Picture 3" descr="kittypup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639" y="3142335"/>
            <a:ext cx="5898723" cy="331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01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 smtClean="0"/>
              <a:t>Methodology: Iterative Design</a:t>
            </a:r>
            <a:endParaRPr lang="en-US" dirty="0"/>
          </a:p>
          <a:p>
            <a:endParaRPr lang="en-US" sz="2400" dirty="0"/>
          </a:p>
          <a:p>
            <a:r>
              <a:rPr lang="en-US" sz="2400" dirty="0" smtClean="0"/>
              <a:t>Anna </a:t>
            </a:r>
            <a:r>
              <a:rPr lang="en-US" sz="2400" dirty="0" err="1" smtClean="0"/>
              <a:t>Anthropy</a:t>
            </a:r>
            <a:endParaRPr lang="en-US" sz="2400" dirty="0" smtClean="0"/>
          </a:p>
          <a:p>
            <a:r>
              <a:rPr lang="en-US" sz="2400" dirty="0" smtClean="0"/>
              <a:t>Doris </a:t>
            </a:r>
            <a:r>
              <a:rPr lang="en-US" sz="2400" dirty="0" err="1" smtClean="0"/>
              <a:t>Rusch</a:t>
            </a:r>
            <a:endParaRPr lang="en-US" sz="2400" dirty="0" smtClean="0"/>
          </a:p>
          <a:p>
            <a:r>
              <a:rPr lang="en-US" sz="2400" dirty="0" smtClean="0"/>
              <a:t>Game Design</a:t>
            </a:r>
          </a:p>
          <a:p>
            <a:endParaRPr lang="en-US" sz="2400" dirty="0" smtClean="0"/>
          </a:p>
          <a:p>
            <a:r>
              <a:rPr lang="en-US" sz="2400" dirty="0" smtClean="0"/>
              <a:t>Alzheimer’s Research</a:t>
            </a:r>
          </a:p>
          <a:p>
            <a:r>
              <a:rPr lang="en-US" sz="2400" dirty="0" smtClean="0"/>
              <a:t>Coping Mechanisms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400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That Dragon, Cancer</a:t>
            </a:r>
          </a:p>
          <a:p>
            <a:pPr algn="l"/>
            <a:r>
              <a:rPr lang="en-US" sz="2400" dirty="0" smtClean="0"/>
              <a:t>Papa y </a:t>
            </a:r>
            <a:r>
              <a:rPr lang="en-US" sz="2400" dirty="0" err="1" smtClean="0"/>
              <a:t>Yo</a:t>
            </a:r>
            <a:endParaRPr lang="en-US" sz="2400" dirty="0" smtClean="0"/>
          </a:p>
          <a:p>
            <a:pPr algn="l"/>
            <a:r>
              <a:rPr lang="en-US" sz="2400" dirty="0" smtClean="0"/>
              <a:t>Forget-Me-Knot</a:t>
            </a:r>
          </a:p>
          <a:p>
            <a:pPr algn="l"/>
            <a:r>
              <a:rPr lang="en-US" sz="2400" dirty="0" err="1" smtClean="0"/>
              <a:t>Maus</a:t>
            </a:r>
            <a:endParaRPr lang="en-US" sz="2400" dirty="0" smtClean="0"/>
          </a:p>
          <a:p>
            <a:pPr algn="l"/>
            <a:r>
              <a:rPr lang="en-US" sz="2400" dirty="0" smtClean="0"/>
              <a:t>Gone Home</a:t>
            </a:r>
          </a:p>
          <a:p>
            <a:pPr algn="l"/>
            <a:r>
              <a:rPr lang="en-US" sz="2400" dirty="0" smtClean="0"/>
              <a:t>Dear Esther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Projects</a:t>
            </a:r>
            <a:endParaRPr lang="en-US" dirty="0"/>
          </a:p>
        </p:txBody>
      </p:sp>
      <p:pic>
        <p:nvPicPr>
          <p:cNvPr id="4" name="Picture 3" descr="papo_and_yo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479" y="3978029"/>
            <a:ext cx="2996005" cy="1685254"/>
          </a:xfrm>
          <a:prstGeom prst="rect">
            <a:avLst/>
          </a:prstGeom>
        </p:spPr>
      </p:pic>
      <p:pic>
        <p:nvPicPr>
          <p:cNvPr id="5" name="Picture 4" descr="td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479" y="2174074"/>
            <a:ext cx="2996005" cy="1685253"/>
          </a:xfrm>
          <a:prstGeom prst="rect">
            <a:avLst/>
          </a:prstGeom>
        </p:spPr>
      </p:pic>
      <p:pic>
        <p:nvPicPr>
          <p:cNvPr id="6" name="Picture 5" descr="Mau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484" y="2174074"/>
            <a:ext cx="2514600" cy="350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474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Hardware:</a:t>
            </a:r>
          </a:p>
          <a:p>
            <a:pPr algn="l"/>
            <a:r>
              <a:rPr lang="en-US" sz="2400" dirty="0" smtClean="0"/>
              <a:t>Computer</a:t>
            </a:r>
          </a:p>
          <a:p>
            <a:pPr algn="l"/>
            <a:r>
              <a:rPr lang="en-US" sz="2400" dirty="0" smtClean="0"/>
              <a:t>Game Controller</a:t>
            </a:r>
          </a:p>
          <a:p>
            <a:pPr algn="l"/>
            <a:r>
              <a:rPr lang="en-US" sz="2400" dirty="0" smtClean="0"/>
              <a:t>OCAD Audio Studios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 smtClean="0"/>
              <a:t>Software:</a:t>
            </a:r>
          </a:p>
          <a:p>
            <a:pPr algn="l"/>
            <a:r>
              <a:rPr lang="en-US" sz="2400" dirty="0" smtClean="0"/>
              <a:t>Unity</a:t>
            </a:r>
          </a:p>
          <a:p>
            <a:pPr algn="l"/>
            <a:r>
              <a:rPr lang="en-US" sz="2400" dirty="0" smtClean="0"/>
              <a:t>3DS Max</a:t>
            </a:r>
          </a:p>
          <a:p>
            <a:pPr algn="l"/>
            <a:r>
              <a:rPr lang="en-US" sz="2400" dirty="0" smtClean="0"/>
              <a:t>Photoshop</a:t>
            </a:r>
          </a:p>
          <a:p>
            <a:pPr algn="l"/>
            <a:r>
              <a:rPr lang="en-US" sz="2400" dirty="0" smtClean="0"/>
              <a:t>Audio Recording/Processing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</a:t>
            </a:r>
            <a:r>
              <a:rPr lang="en-US" dirty="0" smtClean="0"/>
              <a:t>: Resources</a:t>
            </a:r>
            <a:endParaRPr lang="en-US" dirty="0"/>
          </a:p>
        </p:txBody>
      </p:sp>
      <p:pic>
        <p:nvPicPr>
          <p:cNvPr id="4" name="Picture 3" descr="3d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424" y="4648547"/>
            <a:ext cx="1714013" cy="1714013"/>
          </a:xfrm>
          <a:prstGeom prst="rect">
            <a:avLst/>
          </a:prstGeom>
        </p:spPr>
      </p:pic>
      <p:pic>
        <p:nvPicPr>
          <p:cNvPr id="5" name="Picture 4" descr="Adobe-Photoshop-CS6-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852" y="4611190"/>
            <a:ext cx="1751370" cy="1751370"/>
          </a:xfrm>
          <a:prstGeom prst="rect">
            <a:avLst/>
          </a:prstGeom>
        </p:spPr>
      </p:pic>
      <p:pic>
        <p:nvPicPr>
          <p:cNvPr id="6" name="Picture 5" descr="OCAD_University_Logo.png"/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424" y="2162479"/>
            <a:ext cx="1714014" cy="142888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7" name="Picture 6" descr="unity_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851" y="2162479"/>
            <a:ext cx="1754464" cy="175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557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Story Writing</a:t>
            </a:r>
          </a:p>
          <a:p>
            <a:r>
              <a:rPr lang="en-US" sz="2400" dirty="0" smtClean="0"/>
              <a:t>3D </a:t>
            </a:r>
            <a:r>
              <a:rPr lang="en-US" sz="2400" dirty="0" err="1" smtClean="0"/>
              <a:t>Modelling</a:t>
            </a:r>
            <a:r>
              <a:rPr lang="en-US" sz="2400" dirty="0" smtClean="0"/>
              <a:t>/Animation</a:t>
            </a:r>
          </a:p>
          <a:p>
            <a:r>
              <a:rPr lang="en-US" sz="2400" dirty="0" smtClean="0"/>
              <a:t>Texturing</a:t>
            </a:r>
          </a:p>
          <a:p>
            <a:r>
              <a:rPr lang="en-US" sz="2400" dirty="0" smtClean="0"/>
              <a:t>Programming</a:t>
            </a:r>
          </a:p>
          <a:p>
            <a:r>
              <a:rPr lang="en-US" sz="2400" dirty="0" smtClean="0"/>
              <a:t>Game Design</a:t>
            </a:r>
          </a:p>
          <a:p>
            <a:r>
              <a:rPr lang="en-US" sz="2400" dirty="0" smtClean="0"/>
              <a:t>Project Management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</a:t>
            </a:r>
            <a:r>
              <a:rPr lang="en-US" dirty="0" smtClean="0"/>
              <a:t>: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836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Emotional Engagement</a:t>
            </a:r>
          </a:p>
          <a:p>
            <a:r>
              <a:rPr lang="en-US" sz="2400" dirty="0" smtClean="0"/>
              <a:t>User Testing</a:t>
            </a:r>
          </a:p>
          <a:p>
            <a:r>
              <a:rPr lang="en-US" sz="2400" dirty="0" smtClean="0"/>
              <a:t>Own Personal Trauma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pic>
        <p:nvPicPr>
          <p:cNvPr id="4" name="Picture 3" descr="Screen-Shot-2014-05-10-at-1.01.33-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0" y="3559661"/>
            <a:ext cx="42291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077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Help Others</a:t>
            </a:r>
          </a:p>
          <a:p>
            <a:r>
              <a:rPr lang="en-US" sz="2400" dirty="0" smtClean="0"/>
              <a:t>Help Myself</a:t>
            </a:r>
          </a:p>
          <a:p>
            <a:r>
              <a:rPr lang="en-US" sz="2400" dirty="0" smtClean="0"/>
              <a:t>Expanding Personal Games Genre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</a:t>
            </a:r>
            <a:endParaRPr lang="en-US" dirty="0"/>
          </a:p>
        </p:txBody>
      </p:sp>
      <p:pic>
        <p:nvPicPr>
          <p:cNvPr id="5" name="Picture 4" descr="Limitless-Possibiliti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503" y="3771329"/>
            <a:ext cx="6760994" cy="263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361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GanttChart1.jpg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52"/>
          <a:stretch/>
        </p:blipFill>
        <p:spPr>
          <a:xfrm>
            <a:off x="549275" y="1852613"/>
            <a:ext cx="8048625" cy="48307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619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Tie.thmx</Template>
  <TotalTime>282</TotalTime>
  <Words>178</Words>
  <Application>Microsoft Macintosh PowerPoint</Application>
  <PresentationFormat>On-screen Show (4:3)</PresentationFormat>
  <Paragraphs>62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BlackTie</vt:lpstr>
      <vt:lpstr>Faded Memories</vt:lpstr>
      <vt:lpstr>What is it?</vt:lpstr>
      <vt:lpstr>Themes</vt:lpstr>
      <vt:lpstr>Why?</vt:lpstr>
      <vt:lpstr>Research</vt:lpstr>
      <vt:lpstr>Related Projects</vt:lpstr>
      <vt:lpstr>requirements: Resources</vt:lpstr>
      <vt:lpstr>requirements: Skills</vt:lpstr>
      <vt:lpstr>Challenges</vt:lpstr>
      <vt:lpstr>Opportunities</vt:lpstr>
      <vt:lpstr>schedule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Faded Memories</dc:title>
  <dc:creator>Corey</dc:creator>
  <cp:lastModifiedBy>Corey</cp:lastModifiedBy>
  <cp:revision>20</cp:revision>
  <dcterms:created xsi:type="dcterms:W3CDTF">2015-09-23T17:30:02Z</dcterms:created>
  <dcterms:modified xsi:type="dcterms:W3CDTF">2015-09-23T22:12:23Z</dcterms:modified>
</cp:coreProperties>
</file>